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bf4d9fe1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bf4d9fe1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5ca23503c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5ca23503c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5ca23503c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5ca23503c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bf4d9fe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bf4d9fe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Discuss how the user interface works, how to use it, and overall demo of the user interface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bf4d9fe1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bf4d9fe1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6486385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6486385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bf4d9fe1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bf4d9fe1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a23503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5ca23503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650b7e0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650b7e0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bf4d9fe1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bf4d9fe1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ca23503c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ca23503c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5ca2350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5ca2350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bf4d9fe1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bf4d9fe1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5ca23503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5ca23503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f4d9fe17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bf4d9fe17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include highlights of technologies and innovative ideas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bf4d9fe17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bf4d9fe17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nclude highlights of technologies and innovative ideas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bf4d9fe1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bf4d9fe1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journals.plos.org/plosone/article?id=10.1371/journal.pone.021518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3547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Buddy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by: Chris Sydnor, Zac Chaffin, Abdulhadi Altamaimi, Hyejun Park, Bryce Vida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1272975" y="4982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Circuit</a:t>
            </a:r>
            <a:endParaRPr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063" y="375855"/>
            <a:ext cx="5335975" cy="455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2"/>
          <p:cNvSpPr txBox="1"/>
          <p:nvPr/>
        </p:nvSpPr>
        <p:spPr>
          <a:xfrm>
            <a:off x="1361200" y="1370700"/>
            <a:ext cx="24480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Arduino Mega 2560 R3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Handson Technology XY-160D</a:t>
            </a:r>
            <a:br>
              <a:rPr lang="en" sz="1000">
                <a:latin typeface="Nunito"/>
                <a:ea typeface="Nunito"/>
                <a:cs typeface="Nunito"/>
                <a:sym typeface="Nunito"/>
              </a:rPr>
            </a:br>
            <a:r>
              <a:rPr lang="en" sz="1000">
                <a:latin typeface="Nunito"/>
                <a:ea typeface="Nunito"/>
                <a:cs typeface="Nunito"/>
                <a:sym typeface="Nunito"/>
              </a:rPr>
              <a:t>Motor Driver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Pololu D24V150F12</a:t>
            </a:r>
            <a:br>
              <a:rPr lang="en" sz="1000">
                <a:latin typeface="Nunito"/>
                <a:ea typeface="Nunito"/>
                <a:cs typeface="Nunito"/>
                <a:sym typeface="Nunito"/>
              </a:rPr>
            </a:br>
            <a:r>
              <a:rPr lang="en" sz="1000">
                <a:latin typeface="Nunito"/>
                <a:ea typeface="Nunito"/>
                <a:cs typeface="Nunito"/>
                <a:sym typeface="Nunito"/>
              </a:rPr>
              <a:t>12V to 5V Bucking Converter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12V 3000mAh NiMH Battery </a:t>
            </a:r>
            <a:br>
              <a:rPr lang="en" sz="1000">
                <a:latin typeface="Nunito"/>
                <a:ea typeface="Nunito"/>
                <a:cs typeface="Nunito"/>
                <a:sym typeface="Nunito"/>
              </a:rPr>
            </a:br>
            <a:r>
              <a:rPr lang="en" sz="1000">
                <a:latin typeface="Nunito"/>
                <a:ea typeface="Nunito"/>
                <a:cs typeface="Nunito"/>
                <a:sym typeface="Nunito"/>
              </a:rPr>
              <a:t>x2 in Parallel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HD Premium Planetary Gear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 Motor, </a:t>
            </a:r>
            <a:br>
              <a:rPr lang="en" sz="1000">
                <a:latin typeface="Nunito"/>
                <a:ea typeface="Nunito"/>
                <a:cs typeface="Nunito"/>
                <a:sym typeface="Nunito"/>
              </a:rPr>
            </a:br>
            <a:r>
              <a:rPr lang="en" sz="1000">
                <a:latin typeface="Nunito"/>
                <a:ea typeface="Nunito"/>
                <a:cs typeface="Nunito"/>
                <a:sym typeface="Nunito"/>
              </a:rPr>
              <a:t>118 rpm 958.2 oz-in</a:t>
            </a:r>
            <a:br>
              <a:rPr lang="en" sz="1000">
                <a:latin typeface="Nunito"/>
                <a:ea typeface="Nunito"/>
                <a:cs typeface="Nunito"/>
                <a:sym typeface="Nunito"/>
              </a:rPr>
            </a:br>
            <a:r>
              <a:rPr lang="en" sz="1000">
                <a:latin typeface="Nunito"/>
                <a:ea typeface="Nunito"/>
                <a:cs typeface="Nunito"/>
                <a:sym typeface="Nunito"/>
              </a:rPr>
              <a:t>Driver Motor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TETRIX® MAX DC Motor, </a:t>
            </a:r>
            <a:br>
              <a:rPr lang="en" sz="1000">
                <a:latin typeface="Nunito"/>
                <a:ea typeface="Nunito"/>
                <a:cs typeface="Nunito"/>
                <a:sym typeface="Nunito"/>
              </a:rPr>
            </a:br>
            <a:r>
              <a:rPr lang="en" sz="1000">
                <a:latin typeface="Nunito"/>
                <a:ea typeface="Nunito"/>
                <a:cs typeface="Nunito"/>
                <a:sym typeface="Nunito"/>
              </a:rPr>
              <a:t>152 rpm 320 oz-in</a:t>
            </a:r>
            <a:br>
              <a:rPr lang="en" sz="1000">
                <a:latin typeface="Nunito"/>
                <a:ea typeface="Nunito"/>
                <a:cs typeface="Nunito"/>
                <a:sym typeface="Nunito"/>
              </a:rPr>
            </a:br>
            <a:r>
              <a:rPr lang="en" sz="1000">
                <a:latin typeface="Nunito"/>
                <a:ea typeface="Nunito"/>
                <a:cs typeface="Nunito"/>
                <a:sym typeface="Nunito"/>
              </a:rPr>
              <a:t>Weight Motors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DSD TECH HM-10 Bluetooth 4.0 BLE iBeacon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1347000" y="1025825"/>
            <a:ext cx="69873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Flow Chart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625" y="1392350"/>
            <a:ext cx="5847100" cy="34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3"/>
          <p:cNvSpPr txBox="1"/>
          <p:nvPr>
            <p:ph type="title"/>
          </p:nvPr>
        </p:nvSpPr>
        <p:spPr>
          <a:xfrm>
            <a:off x="1303800" y="598575"/>
            <a:ext cx="70305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1303800" y="598575"/>
            <a:ext cx="70305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300" y="1262275"/>
            <a:ext cx="5503150" cy="33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4"/>
          <p:cNvSpPr txBox="1"/>
          <p:nvPr>
            <p:ph idx="1" type="body"/>
          </p:nvPr>
        </p:nvSpPr>
        <p:spPr>
          <a:xfrm>
            <a:off x="1347000" y="1025825"/>
            <a:ext cx="69873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State Transition Diagram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358" name="Google Shape;358;p25"/>
          <p:cNvSpPr txBox="1"/>
          <p:nvPr>
            <p:ph idx="1" type="body"/>
          </p:nvPr>
        </p:nvSpPr>
        <p:spPr>
          <a:xfrm>
            <a:off x="1376525" y="1376525"/>
            <a:ext cx="41256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After connecting with the Ball Buddy using the app, the screen on left will be provided to users.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buttons contains each functions such as moving forward, left, right, back, and stop. The user can disconnect with the robot by pressing the disconnect button.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User Interface will be updated after completion of other functions such as dance functions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This interface is not the final design but a general layout for testing purposes.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625" y="1446488"/>
            <a:ext cx="1791746" cy="301517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365" name="Google Shape;365;p26"/>
          <p:cNvSpPr txBox="1"/>
          <p:nvPr>
            <p:ph idx="1" type="body"/>
          </p:nvPr>
        </p:nvSpPr>
        <p:spPr>
          <a:xfrm>
            <a:off x="1371150" y="1341175"/>
            <a:ext cx="64017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durable, efficient, and </a:t>
            </a:r>
            <a:r>
              <a:rPr lang="en" sz="1400"/>
              <a:t>replaceable</a:t>
            </a:r>
            <a:r>
              <a:rPr lang="en" sz="1400"/>
              <a:t> body panels.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Successfully c</a:t>
            </a:r>
            <a:r>
              <a:rPr lang="en" sz="1400"/>
              <a:t>onnected with bluetooth model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Developed user-friendly and simple app to control Ball Buddy via android application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Able to drive forward, backwards, and is able to turn left and right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Able to send video from head which can be streamed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/>
          <p:nvPr>
            <p:ph type="title"/>
          </p:nvPr>
        </p:nvSpPr>
        <p:spPr>
          <a:xfrm>
            <a:off x="559425" y="1846800"/>
            <a:ext cx="8222100" cy="14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for Future Development</a:t>
            </a:r>
            <a:endParaRPr/>
          </a:p>
        </p:txBody>
      </p:sp>
      <p:sp>
        <p:nvSpPr>
          <p:cNvPr id="376" name="Google Shape;376;p28"/>
          <p:cNvSpPr txBox="1"/>
          <p:nvPr>
            <p:ph idx="1" type="body"/>
          </p:nvPr>
        </p:nvSpPr>
        <p:spPr>
          <a:xfrm>
            <a:off x="1376525" y="1376525"/>
            <a:ext cx="64017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Future Development,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an application in ios interface to support users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and adopt  AI to Ball Buddy to maximize comforts and efficiency for users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Adopt other technologies such as fall detection via camera or its sensors and track users to support and alert user’s emergency status to family or doctor.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can be expanded based on ideas that we were unable to implement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382" name="Google Shape;382;p29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https://journals.plos.org/plosone/article?id=10.1371/journal.pone.0215182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Chew-Graham, Carolyn A, and Mo Ray.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Mental Health And Older People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2016.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296800"/>
            <a:ext cx="3473100" cy="33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1.       Problem Statement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2.       Goals and Objectives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3.       System Architecture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4.       System Details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5.       User Interface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6.       Actual Accomplishments 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7.       System Demo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8.       Suggestions for  future developmen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98575"/>
            <a:ext cx="2727023" cy="363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76525" y="1375700"/>
            <a:ext cx="38094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Living alone can lead to the development of depression, obesity, drug-usage and other harmful habits/mental disorders. A study by Louis Jacob, Josep Maria Haro, and Ai Koyanagi shows that loneliness explained 84 percent of those living alone-common mental depressions.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study concludes addressing loneliness among individuals living alone is particularly important for the mental wellbeing of this vulnerable population.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 b="-4632" l="-4632" r="-4632" t="-4632"/>
          <a:stretch/>
        </p:blipFill>
        <p:spPr>
          <a:xfrm>
            <a:off x="5177875" y="1357700"/>
            <a:ext cx="3809475" cy="24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5354025" y="3688750"/>
            <a:ext cx="350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Prevalence of common mental disease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Ball Buddy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352975"/>
            <a:ext cx="6473400" cy="31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attempt at aiding those alone is the friendly bot: Ball Buddy.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purpose of Ball Buddy is to give the person a companion while they are living alone. Ball Buddy is a remote controlled rolling robot that is able to be controlled via an Android application.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Ball Buddy’s size and friendly appearance aims to comfort the user and make them feel as though they aren’t alone.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</a:t>
            </a:r>
            <a:r>
              <a:rPr lang="en"/>
              <a:t>Objectives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76525" y="1376525"/>
            <a:ext cx="64017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Moving: Ball Buddy will be able to drive in the directions that are determined by the user via a game controller. 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Dance Functions: Ball Buddy will be able to move in predetermined patterns that serve to entertain the user.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Stereo System: Ball Buddy will be able to play music via bluetooth control.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 cont.</a:t>
            </a:r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1370050" y="1379500"/>
            <a:ext cx="6398400" cy="31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HotSpot: Ball Buddy will have a HotSpot system built into it to provide WiFi to the users. This will provide mobile connectivity to WiFi dependent devices that the user relies on.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IR Wall Detection: Ball Buddy will avoid moving into areas marked by a user placed infrared wall device.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Video Output: Ball Buddy should provide a video stream allowing the user to drive the bot through its eyes.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1166100" y="1248650"/>
            <a:ext cx="70305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Software Architecture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User will be able to download an app and control the robot with the functions that are stored.</a:t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325" y="1680925"/>
            <a:ext cx="5313350" cy="26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324" name="Google Shape;324;p20"/>
          <p:cNvSpPr txBox="1"/>
          <p:nvPr>
            <p:ph idx="1" type="body"/>
          </p:nvPr>
        </p:nvSpPr>
        <p:spPr>
          <a:xfrm>
            <a:off x="1166100" y="1248650"/>
            <a:ext cx="7030500" cy="3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Hardware Architecture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Robot will poll sensor data from sensor and display surroundings with the camera attached while it receives commands from the software architecture.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025" y="1629563"/>
            <a:ext cx="3282650" cy="25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1312650" y="695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Circuit</a:t>
            </a:r>
            <a:endParaRPr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1695075"/>
            <a:ext cx="50482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